
<file path=[Content_Types].xml><?xml version="1.0" encoding="utf-8"?>
<Types xmlns="http://schemas.openxmlformats.org/package/2006/content-types">
  <Default Extension="jpeg" ContentType="image/jpeg"/>
  <Default Extension="JPG" ContentType="image/.jpg"/>
  <Default Extension="gif" ContentType="image/gif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285" r:id="rId4"/>
    <p:sldId id="300" r:id="rId5"/>
    <p:sldId id="258" r:id="rId6"/>
    <p:sldId id="304" r:id="rId7"/>
    <p:sldId id="305" r:id="rId8"/>
    <p:sldId id="283" r:id="rId9"/>
    <p:sldId id="284" r:id="rId10"/>
    <p:sldId id="265" r:id="rId11"/>
    <p:sldId id="286" r:id="rId12"/>
    <p:sldId id="291" r:id="rId13"/>
    <p:sldId id="288" r:id="rId14"/>
    <p:sldId id="267" r:id="rId15"/>
    <p:sldId id="289" r:id="rId16"/>
    <p:sldId id="290" r:id="rId17"/>
    <p:sldId id="293" r:id="rId18"/>
    <p:sldId id="323" r:id="rId19"/>
    <p:sldId id="302" r:id="rId20"/>
    <p:sldId id="295" r:id="rId21"/>
    <p:sldId id="296" r:id="rId22"/>
    <p:sldId id="294" r:id="rId23"/>
    <p:sldId id="298" r:id="rId24"/>
    <p:sldId id="297" r:id="rId25"/>
    <p:sldId id="27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9D15-A04B-4CCE-B28A-6CF6C278539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7BAE5-049A-4F9C-9781-785B5B33BE6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9D15-A04B-4CCE-B28A-6CF6C278539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7BAE5-049A-4F9C-9781-785B5B33BE6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9D15-A04B-4CCE-B28A-6CF6C278539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7BAE5-049A-4F9C-9781-785B5B33BE6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9D15-A04B-4CCE-B28A-6CF6C278539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7BAE5-049A-4F9C-9781-785B5B33BE6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9D15-A04B-4CCE-B28A-6CF6C278539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7BAE5-049A-4F9C-9781-785B5B33BE6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9D15-A04B-4CCE-B28A-6CF6C278539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7BAE5-049A-4F9C-9781-785B5B33BE6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9D15-A04B-4CCE-B28A-6CF6C2785391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7BAE5-049A-4F9C-9781-785B5B33BE6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9D15-A04B-4CCE-B28A-6CF6C2785391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7BAE5-049A-4F9C-9781-785B5B33BE6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9D15-A04B-4CCE-B28A-6CF6C2785391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7BAE5-049A-4F9C-9781-785B5B33BE6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9D15-A04B-4CCE-B28A-6CF6C278539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7BAE5-049A-4F9C-9781-785B5B33BE6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9D15-A04B-4CCE-B28A-6CF6C278539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7BAE5-049A-4F9C-9781-785B5B33BE6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E9D15-A04B-4CCE-B28A-6CF6C278539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77BAE5-049A-4F9C-9781-785B5B33BE6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GIF"/><Relationship Id="rId1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0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1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0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5.png"/><Relationship Id="rId2" Type="http://schemas.microsoft.com/office/2007/relationships/media" Target="file:///C:\Users\ACER\Downloads\y2mate.com%20-%20M&#193;I%20TR&#431;&#7900;NG%20M&#7870;N%20Y&#202;U%20&#194;m%20nh&#7841;c%207%20Karaoke%20Ho&#224;ng%20M&#7929;_480p.mp4" TargetMode="External"/><Relationship Id="rId1" Type="http://schemas.openxmlformats.org/officeDocument/2006/relationships/video" Target="file:///C:\Users\ACER\Downloads\y2mate.com%20-%20M&#193;I%20TR&#431;&#7900;NG%20M&#7870;N%20Y&#202;U%20&#194;m%20nh&#7841;c%207%20Karaoke%20Ho&#224;ng%20M&#7929;_480p.mp4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1" Type="http://schemas.openxmlformats.org/officeDocument/2006/relationships/image" Target="../media/image29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3.jpeg"/><Relationship Id="rId1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7.GIF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820" y="0"/>
            <a:ext cx="711378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20409" y="482337"/>
            <a:ext cx="5917825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5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Âm</a:t>
            </a:r>
            <a:r>
              <a:rPr lang="en-US" sz="7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sz="75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nhạc</a:t>
            </a:r>
            <a:r>
              <a:rPr lang="en-US" sz="7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sz="75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lớp</a:t>
            </a:r>
            <a:r>
              <a:rPr lang="en-US" sz="7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sz="7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7</a:t>
            </a:r>
            <a:endParaRPr lang="en-US" sz="75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0409" y="3576223"/>
            <a:ext cx="184731" cy="553998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endParaRPr lang="en-US" sz="3000" b="1" i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98" y="1728832"/>
            <a:ext cx="5238245" cy="50772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7858" y="431773"/>
            <a:ext cx="7455877" cy="599445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54639" y="2705725"/>
            <a:ext cx="66373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44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4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44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44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4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4400" i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400" i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4400" i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i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i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ái trường mến yêu   Âm nhạc lớp 7   có lời há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8756" y="379194"/>
            <a:ext cx="8457614" cy="1126050"/>
          </a:xfrm>
        </p:spPr>
        <p:txBody>
          <a:bodyPr>
            <a:noAutofit/>
          </a:bodyPr>
          <a:lstStyle/>
          <a:p>
            <a:pPr algn="ctr"/>
            <a:r>
              <a:rPr lang="en-US" sz="4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40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40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2433" y="1884438"/>
            <a:ext cx="8818540" cy="41337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a: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3600" b="1" i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a’: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dịu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b: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Chia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ô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8007" y="746022"/>
            <a:ext cx="11355983" cy="59981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10786" y="40943"/>
            <a:ext cx="5770426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MÁI TRƯỜNG MẾN YÊU</a:t>
            </a:r>
            <a:endParaRPr 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8007" y="746022"/>
            <a:ext cx="11355983" cy="59981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10786" y="40943"/>
            <a:ext cx="5770426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MÁI TRƯỜNG MẾN YÊU</a:t>
            </a:r>
            <a:endParaRPr 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006" y="746022"/>
            <a:ext cx="11355983" cy="59981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816454" y="6907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V="1">
            <a:off x="8628922" y="755232"/>
            <a:ext cx="3066717" cy="3966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8007" y="746022"/>
            <a:ext cx="11355983" cy="59981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10786" y="40943"/>
            <a:ext cx="5770426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MÁI TRƯỜNG MẾN YÊU</a:t>
            </a:r>
            <a:endParaRPr 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007" y="746021"/>
            <a:ext cx="11355983" cy="59981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ái trường mến yêu   Âm nhạc lớp 7   có lời há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y2mate.com - MÁI TRƯỜNG MẾN YÊU Âm nhạc 7 Karaoke Hoàng Mỹ_480p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-635"/>
            <a:ext cx="12191365" cy="6858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62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066" y="4142049"/>
            <a:ext cx="2557818" cy="2679097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872" y="1787284"/>
            <a:ext cx="5532765" cy="5673144"/>
          </a:xfrm>
        </p:spPr>
      </p:pic>
      <p:sp>
        <p:nvSpPr>
          <p:cNvPr id="5" name="Rectangle 4"/>
          <p:cNvSpPr/>
          <p:nvPr/>
        </p:nvSpPr>
        <p:spPr>
          <a:xfrm>
            <a:off x="3538067" y="-112815"/>
            <a:ext cx="52148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Cảm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nhận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bài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hát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3075708" y="828328"/>
            <a:ext cx="3716977" cy="1733797"/>
          </a:xfrm>
          <a:prstGeom prst="wedgeRoundRectCallout">
            <a:avLst>
              <a:gd name="adj1" fmla="val -20833"/>
              <a:gd name="adj2" fmla="val 71404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182586" y="1095061"/>
            <a:ext cx="3793746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chemeClr val="accent1"/>
                </a:solidFill>
              </a:rPr>
              <a:t>Em</a:t>
            </a:r>
            <a:r>
              <a:rPr lang="en-US" sz="2000" dirty="0" smtClean="0">
                <a:solidFill>
                  <a:schemeClr val="accent1"/>
                </a:solidFill>
              </a:rPr>
              <a:t> </a:t>
            </a:r>
            <a:r>
              <a:rPr lang="en-US" sz="2000" dirty="0" err="1" smtClean="0">
                <a:solidFill>
                  <a:schemeClr val="accent1"/>
                </a:solidFill>
              </a:rPr>
              <a:t>cảm</a:t>
            </a:r>
            <a:r>
              <a:rPr lang="en-US" sz="2000" dirty="0" smtClean="0">
                <a:solidFill>
                  <a:schemeClr val="accent1"/>
                </a:solidFill>
              </a:rPr>
              <a:t> </a:t>
            </a:r>
            <a:r>
              <a:rPr lang="en-US" sz="2000" dirty="0" err="1" smtClean="0">
                <a:solidFill>
                  <a:schemeClr val="accent1"/>
                </a:solidFill>
              </a:rPr>
              <a:t>nhận</a:t>
            </a:r>
            <a:r>
              <a:rPr lang="en-US" sz="2000" dirty="0" smtClean="0">
                <a:solidFill>
                  <a:schemeClr val="accent1"/>
                </a:solidFill>
              </a:rPr>
              <a:t> </a:t>
            </a:r>
            <a:r>
              <a:rPr lang="en-US" sz="2000" dirty="0" err="1" smtClean="0">
                <a:solidFill>
                  <a:schemeClr val="accent1"/>
                </a:solidFill>
              </a:rPr>
              <a:t>gì</a:t>
            </a:r>
            <a:r>
              <a:rPr lang="en-US" sz="2000" dirty="0" smtClean="0">
                <a:solidFill>
                  <a:schemeClr val="accent1"/>
                </a:solidFill>
              </a:rPr>
              <a:t> </a:t>
            </a:r>
            <a:r>
              <a:rPr lang="en-US" sz="2000" dirty="0" err="1" smtClean="0">
                <a:solidFill>
                  <a:schemeClr val="accent1"/>
                </a:solidFill>
              </a:rPr>
              <a:t>sau</a:t>
            </a:r>
            <a:r>
              <a:rPr lang="en-US" sz="2000" dirty="0" smtClean="0">
                <a:solidFill>
                  <a:schemeClr val="accent1"/>
                </a:solidFill>
              </a:rPr>
              <a:t> </a:t>
            </a:r>
            <a:r>
              <a:rPr lang="en-US" sz="2000" dirty="0" err="1" smtClean="0">
                <a:solidFill>
                  <a:schemeClr val="accent1"/>
                </a:solidFill>
              </a:rPr>
              <a:t>khi</a:t>
            </a:r>
            <a:r>
              <a:rPr lang="en-US" sz="2000" dirty="0" smtClean="0">
                <a:solidFill>
                  <a:schemeClr val="accent1"/>
                </a:solidFill>
              </a:rPr>
              <a:t> </a:t>
            </a:r>
            <a:r>
              <a:rPr lang="en-US" sz="2000" dirty="0" err="1" smtClean="0">
                <a:solidFill>
                  <a:schemeClr val="accent1"/>
                </a:solidFill>
              </a:rPr>
              <a:t>hát</a:t>
            </a:r>
            <a:r>
              <a:rPr lang="en-US" sz="2000" dirty="0" smtClean="0">
                <a:solidFill>
                  <a:schemeClr val="accent1"/>
                </a:solidFill>
              </a:rPr>
              <a:t> </a:t>
            </a:r>
            <a:r>
              <a:rPr lang="en-US" sz="2000" dirty="0" err="1" smtClean="0">
                <a:solidFill>
                  <a:schemeClr val="accent1"/>
                </a:solidFill>
              </a:rPr>
              <a:t>xong</a:t>
            </a:r>
            <a:r>
              <a:rPr lang="en-US" sz="2000" dirty="0" smtClean="0">
                <a:solidFill>
                  <a:schemeClr val="accent1"/>
                </a:solidFill>
              </a:rPr>
              <a:t> </a:t>
            </a:r>
            <a:r>
              <a:rPr lang="en-US" sz="2000" dirty="0" err="1" smtClean="0">
                <a:solidFill>
                  <a:schemeClr val="accent1"/>
                </a:solidFill>
              </a:rPr>
              <a:t>bài</a:t>
            </a:r>
            <a:r>
              <a:rPr lang="en-US" sz="2000" dirty="0" smtClean="0">
                <a:solidFill>
                  <a:schemeClr val="accent1"/>
                </a:solidFill>
              </a:rPr>
              <a:t> </a:t>
            </a:r>
            <a:r>
              <a:rPr lang="en-US" sz="2000" i="1" dirty="0" err="1" smtClean="0">
                <a:solidFill>
                  <a:schemeClr val="accent1"/>
                </a:solidFill>
              </a:rPr>
              <a:t>Mái</a:t>
            </a:r>
            <a:r>
              <a:rPr lang="en-US" sz="2000" i="1" dirty="0" smtClean="0">
                <a:solidFill>
                  <a:schemeClr val="accent1"/>
                </a:solidFill>
              </a:rPr>
              <a:t> </a:t>
            </a:r>
            <a:r>
              <a:rPr lang="en-US" sz="2000" i="1" dirty="0" err="1" smtClean="0">
                <a:solidFill>
                  <a:schemeClr val="accent1"/>
                </a:solidFill>
              </a:rPr>
              <a:t>trường</a:t>
            </a:r>
            <a:r>
              <a:rPr lang="en-US" sz="2000" i="1" dirty="0" smtClean="0">
                <a:solidFill>
                  <a:schemeClr val="accent1"/>
                </a:solidFill>
              </a:rPr>
              <a:t> </a:t>
            </a:r>
            <a:r>
              <a:rPr lang="en-US" sz="2000" i="1" dirty="0" err="1" smtClean="0">
                <a:solidFill>
                  <a:schemeClr val="accent1"/>
                </a:solidFill>
              </a:rPr>
              <a:t>mến</a:t>
            </a:r>
            <a:r>
              <a:rPr lang="en-US" sz="2000" i="1" dirty="0" smtClean="0">
                <a:solidFill>
                  <a:schemeClr val="accent1"/>
                </a:solidFill>
              </a:rPr>
              <a:t> </a:t>
            </a:r>
            <a:r>
              <a:rPr lang="en-US" sz="2000" i="1" dirty="0" err="1" smtClean="0">
                <a:solidFill>
                  <a:schemeClr val="accent1"/>
                </a:solidFill>
              </a:rPr>
              <a:t>yêu</a:t>
            </a:r>
            <a:r>
              <a:rPr lang="en-US" sz="2000" dirty="0" smtClean="0">
                <a:solidFill>
                  <a:schemeClr val="accent1"/>
                </a:solidFill>
              </a:rPr>
              <a:t>?</a:t>
            </a:r>
            <a:endParaRPr lang="en-US" sz="2000" dirty="0" smtClean="0">
              <a:solidFill>
                <a:schemeClr val="accent1"/>
              </a:solidFill>
            </a:endParaRPr>
          </a:p>
          <a:p>
            <a:r>
              <a:rPr lang="en-US" sz="2000" dirty="0" smtClean="0">
                <a:solidFill>
                  <a:schemeClr val="accent1"/>
                </a:solidFill>
              </a:rPr>
              <a:t>Theo </a:t>
            </a:r>
            <a:r>
              <a:rPr lang="en-US" sz="2000" dirty="0" err="1" smtClean="0">
                <a:solidFill>
                  <a:schemeClr val="accent1"/>
                </a:solidFill>
              </a:rPr>
              <a:t>em</a:t>
            </a:r>
            <a:r>
              <a:rPr lang="en-US" sz="2000" dirty="0" smtClean="0">
                <a:solidFill>
                  <a:schemeClr val="accent1"/>
                </a:solidFill>
              </a:rPr>
              <a:t>, </a:t>
            </a:r>
            <a:r>
              <a:rPr lang="en-US" sz="2000" dirty="0" err="1" smtClean="0">
                <a:solidFill>
                  <a:schemeClr val="accent1"/>
                </a:solidFill>
              </a:rPr>
              <a:t>học</a:t>
            </a:r>
            <a:r>
              <a:rPr lang="en-US" sz="2000" dirty="0" smtClean="0">
                <a:solidFill>
                  <a:schemeClr val="accent1"/>
                </a:solidFill>
              </a:rPr>
              <a:t> </a:t>
            </a:r>
            <a:r>
              <a:rPr lang="en-US" sz="2000" dirty="0" err="1" smtClean="0">
                <a:solidFill>
                  <a:schemeClr val="accent1"/>
                </a:solidFill>
              </a:rPr>
              <a:t>sinh</a:t>
            </a:r>
            <a:r>
              <a:rPr lang="en-US" sz="2000" dirty="0" smtClean="0">
                <a:solidFill>
                  <a:schemeClr val="accent1"/>
                </a:solidFill>
              </a:rPr>
              <a:t> </a:t>
            </a:r>
            <a:r>
              <a:rPr lang="en-US" sz="2000" dirty="0" err="1" smtClean="0">
                <a:solidFill>
                  <a:schemeClr val="accent1"/>
                </a:solidFill>
              </a:rPr>
              <a:t>cần</a:t>
            </a:r>
            <a:r>
              <a:rPr lang="en-US" sz="2000" dirty="0" smtClean="0">
                <a:solidFill>
                  <a:schemeClr val="accent1"/>
                </a:solidFill>
              </a:rPr>
              <a:t> </a:t>
            </a:r>
            <a:r>
              <a:rPr lang="en-US" sz="2000" dirty="0" err="1" smtClean="0">
                <a:solidFill>
                  <a:schemeClr val="accent1"/>
                </a:solidFill>
              </a:rPr>
              <a:t>làm</a:t>
            </a:r>
            <a:r>
              <a:rPr lang="en-US" sz="2000" dirty="0" smtClean="0">
                <a:solidFill>
                  <a:schemeClr val="accent1"/>
                </a:solidFill>
              </a:rPr>
              <a:t> </a:t>
            </a:r>
            <a:r>
              <a:rPr lang="en-US" sz="2000" dirty="0" err="1" smtClean="0">
                <a:solidFill>
                  <a:schemeClr val="accent1"/>
                </a:solidFill>
              </a:rPr>
              <a:t>gì</a:t>
            </a:r>
            <a:r>
              <a:rPr lang="en-US" sz="2000" dirty="0" smtClean="0">
                <a:solidFill>
                  <a:schemeClr val="accent1"/>
                </a:solidFill>
              </a:rPr>
              <a:t> </a:t>
            </a:r>
            <a:r>
              <a:rPr lang="en-US" sz="2000" dirty="0" err="1" smtClean="0">
                <a:solidFill>
                  <a:schemeClr val="accent1"/>
                </a:solidFill>
              </a:rPr>
              <a:t>để</a:t>
            </a:r>
            <a:r>
              <a:rPr lang="en-US" sz="2000" dirty="0" smtClean="0">
                <a:solidFill>
                  <a:schemeClr val="accent1"/>
                </a:solidFill>
              </a:rPr>
              <a:t> </a:t>
            </a:r>
            <a:r>
              <a:rPr lang="en-US" sz="2000" dirty="0" err="1" smtClean="0">
                <a:solidFill>
                  <a:schemeClr val="accent1"/>
                </a:solidFill>
              </a:rPr>
              <a:t>giữ</a:t>
            </a:r>
            <a:r>
              <a:rPr lang="en-US" sz="2000" dirty="0" smtClean="0">
                <a:solidFill>
                  <a:schemeClr val="accent1"/>
                </a:solidFill>
              </a:rPr>
              <a:t> </a:t>
            </a:r>
            <a:r>
              <a:rPr lang="en-US" sz="2000" dirty="0" err="1" smtClean="0">
                <a:solidFill>
                  <a:schemeClr val="accent1"/>
                </a:solidFill>
              </a:rPr>
              <a:t>gìn</a:t>
            </a:r>
            <a:r>
              <a:rPr lang="en-US" sz="2000" dirty="0" smtClean="0">
                <a:solidFill>
                  <a:schemeClr val="accent1"/>
                </a:solidFill>
              </a:rPr>
              <a:t> </a:t>
            </a:r>
            <a:r>
              <a:rPr lang="en-US" sz="2000" dirty="0" err="1" smtClean="0">
                <a:solidFill>
                  <a:schemeClr val="accent1"/>
                </a:solidFill>
              </a:rPr>
              <a:t>ngôi</a:t>
            </a:r>
            <a:r>
              <a:rPr lang="en-US" sz="2000" dirty="0" smtClean="0">
                <a:solidFill>
                  <a:schemeClr val="accent1"/>
                </a:solidFill>
              </a:rPr>
              <a:t> </a:t>
            </a:r>
            <a:r>
              <a:rPr lang="en-US" sz="2000" dirty="0" err="1" smtClean="0">
                <a:solidFill>
                  <a:schemeClr val="accent1"/>
                </a:solidFill>
              </a:rPr>
              <a:t>trường</a:t>
            </a:r>
            <a:r>
              <a:rPr lang="en-US" sz="2000" dirty="0" smtClean="0">
                <a:solidFill>
                  <a:schemeClr val="accent1"/>
                </a:solidFill>
              </a:rPr>
              <a:t> </a:t>
            </a:r>
            <a:r>
              <a:rPr lang="en-US" sz="2000" dirty="0" err="1" smtClean="0">
                <a:solidFill>
                  <a:schemeClr val="accent1"/>
                </a:solidFill>
              </a:rPr>
              <a:t>của</a:t>
            </a:r>
            <a:r>
              <a:rPr lang="en-US" sz="2000" dirty="0" smtClean="0">
                <a:solidFill>
                  <a:schemeClr val="accent1"/>
                </a:solidFill>
              </a:rPr>
              <a:t> </a:t>
            </a:r>
            <a:r>
              <a:rPr lang="en-US" sz="2000" dirty="0" err="1" smtClean="0">
                <a:solidFill>
                  <a:schemeClr val="accent1"/>
                </a:solidFill>
              </a:rPr>
              <a:t>mình</a:t>
            </a:r>
            <a:r>
              <a:rPr lang="en-US" sz="2000" dirty="0" smtClean="0">
                <a:solidFill>
                  <a:schemeClr val="accent1"/>
                </a:solidFill>
              </a:rPr>
              <a:t>? 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75728" y="1095061"/>
            <a:ext cx="396405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</a:rPr>
              <a:t>Bài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</a:rPr>
              <a:t>hát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</a:rPr>
              <a:t>thể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</a:rPr>
              <a:t>hiện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</a:rPr>
              <a:t>giai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</a:rPr>
              <a:t>điệu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</a:rPr>
              <a:t>tha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</a:rPr>
              <a:t>thiết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</a:rPr>
              <a:t>nói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</a:rPr>
              <a:t>lên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</a:rPr>
              <a:t>tình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</a:rPr>
              <a:t>yêu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</a:rPr>
              <a:t>trìu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</a:rPr>
              <a:t>mến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</a:rPr>
              <a:t>của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</a:rPr>
              <a:t>thầy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</a:rPr>
              <a:t>cô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</a:rPr>
              <a:t>đối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</a:rPr>
              <a:t>với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</a:rPr>
              <a:t>học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</a:rPr>
              <a:t>sinh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</a:rPr>
              <a:t>những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</a:rPr>
              <a:t>mầm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 non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</a:rPr>
              <a:t>của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</a:rPr>
              <a:t>đất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</a:rPr>
              <a:t>nước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  <a:endParaRPr lang="en-US" sz="24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342900" indent="-342900">
              <a:buFontTx/>
              <a:buChar char="-"/>
            </a:pP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</a:rPr>
              <a:t>Thông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 qua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</a:rPr>
              <a:t>bài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</a:rPr>
              <a:t>hát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</a:rPr>
              <a:t>các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</a:rPr>
              <a:t>em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</a:rPr>
              <a:t>học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</a:rPr>
              <a:t>sinh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</a:rPr>
              <a:t>phải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</a:rPr>
              <a:t>biết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</a:rPr>
              <a:t>giữ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</a:rPr>
              <a:t>gìn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</a:rPr>
              <a:t>trường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</a:rPr>
              <a:t>lớp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</a:rPr>
              <a:t>xanh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</a:rPr>
              <a:t>sạch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</a:rPr>
              <a:t>đẹp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7375728" y="1095061"/>
            <a:ext cx="4115687" cy="3046988"/>
          </a:xfrm>
          <a:prstGeom prst="wedgeRoundRectCallout">
            <a:avLst>
              <a:gd name="adj1" fmla="val -14864"/>
              <a:gd name="adj2" fmla="val 65635"/>
              <a:gd name="adj3" fmla="val 16667"/>
            </a:avLst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/>
      <p:bldP spid="10" grpId="0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01917" y="1993998"/>
            <a:ext cx="12395830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II) </a:t>
            </a:r>
            <a:r>
              <a:rPr lang="en-US" sz="45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Bài</a:t>
            </a:r>
            <a:r>
              <a:rPr lang="en-US" sz="45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5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đọc</a:t>
            </a:r>
            <a:r>
              <a:rPr lang="en-US" sz="45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5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thêm</a:t>
            </a:r>
            <a:r>
              <a:rPr lang="en-US" sz="45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: NS </a:t>
            </a:r>
            <a:r>
              <a:rPr lang="en-US" sz="45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Bùi</a:t>
            </a:r>
            <a:r>
              <a:rPr lang="en-US" sz="45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5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Đình</a:t>
            </a:r>
            <a:r>
              <a:rPr lang="en-US" sz="45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5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Thảo</a:t>
            </a:r>
            <a:r>
              <a:rPr lang="en-US" sz="45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&amp; </a:t>
            </a:r>
            <a:r>
              <a:rPr lang="en-US" sz="45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bài</a:t>
            </a:r>
            <a:r>
              <a:rPr lang="en-US" sz="45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5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hát</a:t>
            </a:r>
            <a:r>
              <a:rPr lang="en-US" sz="45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5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Đi</a:t>
            </a:r>
            <a:r>
              <a:rPr lang="en-US" sz="45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5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Học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32246" y="2778828"/>
            <a:ext cx="21275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(SGK/7)</a:t>
            </a:r>
            <a:endParaRPr lang="en-US" sz="44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75065" y="6117465"/>
            <a:ext cx="2321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*</a:t>
            </a:r>
            <a:r>
              <a:rPr lang="en-US" dirty="0" err="1">
                <a:solidFill>
                  <a:srgbClr val="002060"/>
                </a:solidFill>
              </a:rPr>
              <a:t>Mở</a:t>
            </a:r>
            <a:r>
              <a:rPr lang="en-US" dirty="0">
                <a:solidFill>
                  <a:srgbClr val="002060"/>
                </a:solidFill>
              </a:rPr>
              <a:t> video </a:t>
            </a:r>
            <a:r>
              <a:rPr lang="en-US" dirty="0" err="1">
                <a:solidFill>
                  <a:srgbClr val="002060"/>
                </a:solidFill>
              </a:rPr>
              <a:t>trong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máy</a:t>
            </a:r>
            <a:r>
              <a:rPr lang="en-US" smtClean="0">
                <a:solidFill>
                  <a:srgbClr val="002060"/>
                </a:solidFill>
              </a:rPr>
              <a:t>*</a:t>
            </a:r>
            <a:endParaRPr lang="en-US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21801" y="-118612"/>
            <a:ext cx="57108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09168" y="923330"/>
            <a:ext cx="1113612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arenR"/>
            </a:pPr>
            <a:r>
              <a:rPr lang="en-US" sz="3200" i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lang="en-US" sz="3200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200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i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i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 smtClean="0"/>
          </a:p>
          <a:p>
            <a:endParaRPr lang="en-US" sz="3200" dirty="0"/>
          </a:p>
          <a:p>
            <a:pPr lvl="0"/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.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57984" y="2994991"/>
            <a:ext cx="4574306" cy="3987039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75" y="1699236"/>
            <a:ext cx="11711419" cy="17840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709168" y="5934670"/>
            <a:ext cx="15824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3943" y="1146324"/>
            <a:ext cx="11089895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sz="3200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32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32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i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tráng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59362" y="2969234"/>
            <a:ext cx="4574306" cy="39870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flipH="1">
            <a:off x="3226187" y="0"/>
            <a:ext cx="56982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5400" dirty="0"/>
          </a:p>
        </p:txBody>
      </p:sp>
      <p:sp>
        <p:nvSpPr>
          <p:cNvPr id="7" name="TextBox 6"/>
          <p:cNvSpPr txBox="1"/>
          <p:nvPr/>
        </p:nvSpPr>
        <p:spPr>
          <a:xfrm>
            <a:off x="2537138" y="4470311"/>
            <a:ext cx="16980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96877" y="1261308"/>
            <a:ext cx="9156879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59362" y="2969234"/>
            <a:ext cx="4574306" cy="39870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flipH="1">
            <a:off x="3226188" y="0"/>
            <a:ext cx="56982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5400" dirty="0"/>
          </a:p>
        </p:txBody>
      </p:sp>
      <p:sp>
        <p:nvSpPr>
          <p:cNvPr id="2" name="TextBox 1"/>
          <p:cNvSpPr txBox="1"/>
          <p:nvPr/>
        </p:nvSpPr>
        <p:spPr>
          <a:xfrm>
            <a:off x="3226188" y="5003328"/>
            <a:ext cx="15824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73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54135" y="1262132"/>
            <a:ext cx="818525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Dặn</a:t>
            </a:r>
            <a:r>
              <a:rPr 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dò</a:t>
            </a:r>
            <a:r>
              <a:rPr 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:</a:t>
            </a:r>
            <a:endParaRPr lang="en-US" sz="480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marL="571500" indent="-5715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6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36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36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6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TĐN </a:t>
            </a:r>
            <a:r>
              <a:rPr lang="en-US" sz="3600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600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36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36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6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337" y="979216"/>
            <a:ext cx="4617448" cy="29309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23" y="3910149"/>
            <a:ext cx="11916411" cy="22511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382" y="0"/>
            <a:ext cx="5115827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71" y="3759861"/>
            <a:ext cx="3370997" cy="33709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0" y="0"/>
            <a:ext cx="3374510" cy="29990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0409" y="0"/>
            <a:ext cx="2118719" cy="21187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181" y="3759861"/>
            <a:ext cx="3098139" cy="30981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20306" y="1040166"/>
            <a:ext cx="9751387" cy="307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5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32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32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endParaRPr lang="en-US" sz="3200" i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2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32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985" y="3451538"/>
            <a:ext cx="7405351" cy="32390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993605" y="-34688"/>
            <a:ext cx="6312113" cy="110799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</a:rPr>
              <a:t>Trò</a:t>
            </a:r>
            <a:r>
              <a:rPr lang="en-US" sz="66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</a:rPr>
              <a:t> </a:t>
            </a:r>
            <a:r>
              <a:rPr lang="en-US" sz="66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</a:rPr>
              <a:t>chơi</a:t>
            </a:r>
            <a:r>
              <a:rPr lang="en-US" sz="6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66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Âm</a:t>
            </a:r>
            <a:r>
              <a:rPr lang="en-US" sz="6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66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nhạc</a:t>
            </a:r>
            <a:endParaRPr lang="en-US" sz="66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65097" y="1200594"/>
            <a:ext cx="816912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4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4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4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44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4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4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4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44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44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rizontal Scroll 3"/>
          <p:cNvSpPr/>
          <p:nvPr/>
        </p:nvSpPr>
        <p:spPr>
          <a:xfrm>
            <a:off x="167425" y="180304"/>
            <a:ext cx="11831392" cy="1519707"/>
          </a:xfrm>
          <a:prstGeom prst="horizontalScroll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96683" y="555436"/>
            <a:ext cx="109728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4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44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4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4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4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endParaRPr lang="en-US" sz="4400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901" y="1661871"/>
            <a:ext cx="3584658" cy="24722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258" y="4223170"/>
            <a:ext cx="3579943" cy="2472247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96683" y="1947356"/>
            <a:ext cx="2472744" cy="56667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4106216" y="1947356"/>
            <a:ext cx="2472744" cy="56667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596683" y="2944145"/>
            <a:ext cx="2472744" cy="56667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4106216" y="2951908"/>
            <a:ext cx="2472744" cy="56667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596683" y="3929044"/>
            <a:ext cx="2472744" cy="56667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4106216" y="3956460"/>
            <a:ext cx="2472744" cy="56667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68573" y="1999858"/>
            <a:ext cx="252896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chemeClr val="accent4">
                    <a:lumMod val="50000"/>
                  </a:schemeClr>
                </a:solidFill>
              </a:rPr>
              <a:t>Ngày</a:t>
            </a:r>
            <a:r>
              <a:rPr lang="en-US" sz="2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200" dirty="0" err="1" smtClean="0">
                <a:solidFill>
                  <a:schemeClr val="accent4">
                    <a:lumMod val="50000"/>
                  </a:schemeClr>
                </a:solidFill>
              </a:rPr>
              <a:t>đầu</a:t>
            </a:r>
            <a:r>
              <a:rPr lang="en-US" sz="2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200" dirty="0" err="1" smtClean="0">
                <a:solidFill>
                  <a:schemeClr val="accent4">
                    <a:lumMod val="50000"/>
                  </a:schemeClr>
                </a:solidFill>
              </a:rPr>
              <a:t>tiên</a:t>
            </a:r>
            <a:r>
              <a:rPr lang="en-US" sz="2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200" dirty="0" err="1" smtClean="0">
                <a:solidFill>
                  <a:schemeClr val="accent4">
                    <a:lumMod val="50000"/>
                  </a:schemeClr>
                </a:solidFill>
              </a:rPr>
              <a:t>đi</a:t>
            </a:r>
            <a:r>
              <a:rPr lang="en-US" sz="2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200" dirty="0" err="1" smtClean="0">
                <a:solidFill>
                  <a:schemeClr val="accent4">
                    <a:lumMod val="50000"/>
                  </a:schemeClr>
                </a:solidFill>
              </a:rPr>
              <a:t>học</a:t>
            </a:r>
            <a:endParaRPr lang="en-US" sz="22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99623" y="1999858"/>
            <a:ext cx="1285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accent4">
                    <a:lumMod val="50000"/>
                  </a:schemeClr>
                </a:solidFill>
              </a:rPr>
              <a:t>Bụi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4">
                    <a:lumMod val="50000"/>
                  </a:schemeClr>
                </a:solidFill>
              </a:rPr>
              <a:t>phấn</a:t>
            </a:r>
            <a:endParaRPr lang="en-US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0651" y="3033378"/>
            <a:ext cx="2104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accent4">
                    <a:lumMod val="50000"/>
                  </a:schemeClr>
                </a:solidFill>
              </a:rPr>
              <a:t>Nhớ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4">
                    <a:lumMod val="50000"/>
                  </a:schemeClr>
                </a:solidFill>
              </a:rPr>
              <a:t>ơn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4">
                    <a:lumMod val="50000"/>
                  </a:schemeClr>
                </a:solidFill>
              </a:rPr>
              <a:t>thầy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4">
                    <a:lumMod val="50000"/>
                  </a:schemeClr>
                </a:solidFill>
              </a:rPr>
              <a:t>cô</a:t>
            </a:r>
            <a:endParaRPr lang="en-US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06216" y="3012036"/>
            <a:ext cx="25504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chemeClr val="accent4">
                    <a:lumMod val="50000"/>
                  </a:schemeClr>
                </a:solidFill>
              </a:rPr>
              <a:t>Mái</a:t>
            </a:r>
            <a:r>
              <a:rPr lang="en-US" sz="2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200" dirty="0" err="1" smtClean="0">
                <a:solidFill>
                  <a:schemeClr val="accent4">
                    <a:lumMod val="50000"/>
                  </a:schemeClr>
                </a:solidFill>
              </a:rPr>
              <a:t>trường</a:t>
            </a:r>
            <a:r>
              <a:rPr lang="en-US" sz="2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200" dirty="0" err="1" smtClean="0">
                <a:solidFill>
                  <a:schemeClr val="accent4">
                    <a:lumMod val="50000"/>
                  </a:schemeClr>
                </a:solidFill>
              </a:rPr>
              <a:t>mến</a:t>
            </a:r>
            <a:r>
              <a:rPr lang="en-US" sz="2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200" dirty="0" err="1" smtClean="0">
                <a:solidFill>
                  <a:schemeClr val="accent4">
                    <a:lumMod val="50000"/>
                  </a:schemeClr>
                </a:solidFill>
              </a:rPr>
              <a:t>yêu</a:t>
            </a:r>
            <a:endParaRPr lang="en-US" sz="22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81460" y="3966294"/>
            <a:ext cx="11031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chemeClr val="accent4">
                    <a:lumMod val="50000"/>
                  </a:schemeClr>
                </a:solidFill>
              </a:rPr>
              <a:t>Đi</a:t>
            </a:r>
            <a:r>
              <a:rPr lang="en-US" sz="2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4">
                    <a:lumMod val="50000"/>
                  </a:schemeClr>
                </a:solidFill>
              </a:rPr>
              <a:t>học</a:t>
            </a:r>
            <a:endParaRPr lang="en-US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32505" y="3997071"/>
            <a:ext cx="2497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accent4">
                    <a:lumMod val="50000"/>
                  </a:schemeClr>
                </a:solidFill>
              </a:rPr>
              <a:t>Bông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4">
                    <a:lumMod val="50000"/>
                  </a:schemeClr>
                </a:solidFill>
              </a:rPr>
              <a:t>hồng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4">
                    <a:lumMod val="50000"/>
                  </a:schemeClr>
                </a:solidFill>
              </a:rPr>
              <a:t>tặng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4">
                    <a:lumMod val="50000"/>
                  </a:schemeClr>
                </a:solidFill>
              </a:rPr>
              <a:t>cô</a:t>
            </a:r>
            <a:endParaRPr lang="en-US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68573" y="4937725"/>
            <a:ext cx="2472744" cy="56667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596681" y="5928315"/>
            <a:ext cx="2472744" cy="56667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4091189" y="4961011"/>
            <a:ext cx="2472744" cy="56667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4091189" y="5928315"/>
            <a:ext cx="2472744" cy="56667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422634" y="5950040"/>
            <a:ext cx="18098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chemeClr val="accent4">
                    <a:lumMod val="50000"/>
                  </a:schemeClr>
                </a:solidFill>
              </a:rPr>
              <a:t>Người</a:t>
            </a:r>
            <a:r>
              <a:rPr lang="en-US" sz="2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4">
                    <a:lumMod val="50000"/>
                  </a:schemeClr>
                </a:solidFill>
              </a:rPr>
              <a:t>thầy</a:t>
            </a:r>
            <a:endParaRPr lang="en-US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056266" y="5028407"/>
            <a:ext cx="26003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</a:rPr>
              <a:t>Con </a:t>
            </a:r>
            <a:r>
              <a:rPr lang="en-US" sz="2000" dirty="0" err="1" smtClean="0">
                <a:solidFill>
                  <a:schemeClr val="accent4">
                    <a:lumMod val="50000"/>
                  </a:schemeClr>
                </a:solidFill>
              </a:rPr>
              <a:t>đường</a:t>
            </a: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4">
                    <a:lumMod val="50000"/>
                  </a:schemeClr>
                </a:solidFill>
              </a:rPr>
              <a:t>đến</a:t>
            </a: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4">
                    <a:lumMod val="50000"/>
                  </a:schemeClr>
                </a:solidFill>
              </a:rPr>
              <a:t>trường</a:t>
            </a:r>
            <a:endParaRPr lang="en-US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57836" y="4997629"/>
            <a:ext cx="2294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accent4">
                    <a:lumMod val="50000"/>
                  </a:schemeClr>
                </a:solidFill>
              </a:rPr>
              <a:t>Mùa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4">
                    <a:lumMod val="50000"/>
                  </a:schemeClr>
                </a:solidFill>
              </a:rPr>
              <a:t>khai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4">
                    <a:lumMod val="50000"/>
                  </a:schemeClr>
                </a:solidFill>
              </a:rPr>
              <a:t>trường</a:t>
            </a:r>
            <a:endParaRPr lang="en-US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99944" y="6017795"/>
            <a:ext cx="18662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accent4">
                    <a:lumMod val="50000"/>
                  </a:schemeClr>
                </a:solidFill>
              </a:rPr>
              <a:t>Bài</a:t>
            </a: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4">
                    <a:lumMod val="50000"/>
                  </a:schemeClr>
                </a:solidFill>
              </a:rPr>
              <a:t>học</a:t>
            </a: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4">
                    <a:lumMod val="50000"/>
                  </a:schemeClr>
                </a:solidFill>
              </a:rPr>
              <a:t>đầu</a:t>
            </a: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4">
                    <a:lumMod val="50000"/>
                  </a:schemeClr>
                </a:solidFill>
              </a:rPr>
              <a:t>tiên</a:t>
            </a:r>
            <a:endParaRPr lang="en-US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244862" y="6060465"/>
            <a:ext cx="6623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chemeClr val="accent4">
                    <a:lumMod val="50000"/>
                  </a:schemeClr>
                </a:solidFill>
              </a:rPr>
              <a:t>…</a:t>
            </a:r>
            <a:endParaRPr lang="en-US" sz="54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8" grpId="0"/>
      <p:bldP spid="19" grpId="0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7" grpId="0"/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" y="1193631"/>
            <a:ext cx="10111072" cy="59216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94704" y="108719"/>
            <a:ext cx="10110204" cy="9694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7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Học</a:t>
            </a:r>
            <a:r>
              <a:rPr lang="en-US" sz="57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7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hát</a:t>
            </a:r>
            <a:r>
              <a:rPr lang="en-US" sz="57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: MÁI TRƯỜNG MẾN YÊU</a:t>
            </a:r>
            <a:endParaRPr lang="en-US" sz="57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40179" y="1078215"/>
            <a:ext cx="24192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8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endParaRPr lang="en-US" sz="2800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659" y="2442947"/>
            <a:ext cx="3487995" cy="4251653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02" y="218363"/>
            <a:ext cx="3057097" cy="36030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99659" y="218363"/>
            <a:ext cx="85980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Nhạc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sĩ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Lê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Quốc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Thắng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(7/9/1962)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hiện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đang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ở TP.HCM.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Ông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yêu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thích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âm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nhạc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từ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nhỏ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mặc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dù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đã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là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cử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nhân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Luật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nhưng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ông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vẫn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theo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học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tại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Nhạc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Viện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TP.HCM,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khoa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Sáng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Tác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33314" y="2799058"/>
            <a:ext cx="486443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</a:rPr>
              <a:t>tác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phẩm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được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yêu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mến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en-US" sz="3200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2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32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2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sz="32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32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2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200" i="1" dirty="0">
                <a:solidFill>
                  <a:schemeClr val="accent1">
                    <a:lumMod val="75000"/>
                  </a:schemeClr>
                </a:solidFill>
              </a:rPr>
              <a:t>…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Ông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đạt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nhiều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giải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thưởng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về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sáng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tác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âm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nhạc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&amp;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hoạt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động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phong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trào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âm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nhạc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thiếu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nhi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TP.HCM.</a:t>
            </a: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01" y="3888622"/>
            <a:ext cx="3057097" cy="28059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32138" y="133306"/>
            <a:ext cx="10515600" cy="1090188"/>
          </a:xfrm>
        </p:spPr>
        <p:txBody>
          <a:bodyPr>
            <a:normAutofit/>
          </a:bodyPr>
          <a:lstStyle/>
          <a:p>
            <a:pPr algn="ctr"/>
            <a:r>
              <a:rPr lang="en-US" sz="7200" dirty="0" err="1" smtClean="0">
                <a:solidFill>
                  <a:schemeClr val="accent2">
                    <a:lumMod val="75000"/>
                  </a:schemeClr>
                </a:solidFill>
              </a:rPr>
              <a:t>Khởi</a:t>
            </a:r>
            <a:r>
              <a:rPr lang="en-US" sz="72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7200" dirty="0" err="1" smtClean="0">
                <a:solidFill>
                  <a:schemeClr val="accent2">
                    <a:lumMod val="75000"/>
                  </a:schemeClr>
                </a:solidFill>
              </a:rPr>
              <a:t>động</a:t>
            </a:r>
            <a:r>
              <a:rPr lang="en-US" sz="72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7200" dirty="0" err="1" smtClean="0">
                <a:solidFill>
                  <a:schemeClr val="accent2">
                    <a:lumMod val="75000"/>
                  </a:schemeClr>
                </a:solidFill>
              </a:rPr>
              <a:t>giọng</a:t>
            </a:r>
            <a:endParaRPr lang="en-US" sz="72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644" y="1223494"/>
            <a:ext cx="5152585" cy="46608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04661" y="5884300"/>
            <a:ext cx="71705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chemeClr val="accent2">
                    <a:lumMod val="50000"/>
                  </a:schemeClr>
                </a:solidFill>
              </a:rPr>
              <a:t>Mì</a:t>
            </a:r>
            <a:r>
              <a:rPr lang="en-US" sz="4400" dirty="0" smtClean="0">
                <a:solidFill>
                  <a:schemeClr val="accent2">
                    <a:lumMod val="50000"/>
                  </a:schemeClr>
                </a:solidFill>
              </a:rPr>
              <a:t> mi </a:t>
            </a:r>
            <a:r>
              <a:rPr lang="en-US" sz="4400" dirty="0" err="1" smtClean="0">
                <a:solidFill>
                  <a:schemeClr val="accent2">
                    <a:lumMod val="50000"/>
                  </a:schemeClr>
                </a:solidFill>
              </a:rPr>
              <a:t>mí</a:t>
            </a:r>
            <a:r>
              <a:rPr lang="en-US" sz="4400" dirty="0" smtClean="0">
                <a:solidFill>
                  <a:schemeClr val="accent2">
                    <a:lumMod val="50000"/>
                  </a:schemeClr>
                </a:solidFill>
              </a:rPr>
              <a:t> mi </a:t>
            </a:r>
            <a:r>
              <a:rPr lang="en-US" sz="4400" dirty="0" err="1" smtClean="0">
                <a:solidFill>
                  <a:schemeClr val="accent2">
                    <a:lumMod val="50000"/>
                  </a:schemeClr>
                </a:solidFill>
              </a:rPr>
              <a:t>mà</a:t>
            </a:r>
            <a:r>
              <a:rPr lang="en-US" sz="4400" dirty="0" smtClean="0">
                <a:solidFill>
                  <a:schemeClr val="accent2">
                    <a:lumMod val="50000"/>
                  </a:schemeClr>
                </a:solidFill>
              </a:rPr>
              <a:t> ma </a:t>
            </a:r>
            <a:r>
              <a:rPr lang="en-US" sz="4400" dirty="0" err="1" smtClean="0">
                <a:solidFill>
                  <a:schemeClr val="accent2">
                    <a:lumMod val="50000"/>
                  </a:schemeClr>
                </a:solidFill>
              </a:rPr>
              <a:t>má</a:t>
            </a:r>
            <a:r>
              <a:rPr lang="en-US" sz="4400" dirty="0" smtClean="0">
                <a:solidFill>
                  <a:schemeClr val="accent2">
                    <a:lumMod val="50000"/>
                  </a:schemeClr>
                </a:solidFill>
              </a:rPr>
              <a:t> ma </a:t>
            </a:r>
            <a:r>
              <a:rPr lang="en-US" sz="4400" dirty="0" err="1" smtClean="0">
                <a:solidFill>
                  <a:schemeClr val="accent2">
                    <a:lumMod val="50000"/>
                  </a:schemeClr>
                </a:solidFill>
              </a:rPr>
              <a:t>mà</a:t>
            </a:r>
            <a:endParaRPr lang="en-US" sz="4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2191</Words>
  <Application>WPS Presentation</Application>
  <PresentationFormat>Widescreen</PresentationFormat>
  <Paragraphs>129</Paragraphs>
  <Slides>24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3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Calibri Light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Khởi động giọng</vt:lpstr>
      <vt:lpstr>PowerPoint 演示文稿</vt:lpstr>
      <vt:lpstr>PowerPoint 演示文稿</vt:lpstr>
      <vt:lpstr>Bài hát Mái trường mến yêu được chia làm mấy đoạn? Mấy câu?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ACER</cp:lastModifiedBy>
  <cp:revision>258</cp:revision>
  <dcterms:created xsi:type="dcterms:W3CDTF">2018-10-27T00:33:00Z</dcterms:created>
  <dcterms:modified xsi:type="dcterms:W3CDTF">2021-09-05T14:13:37Z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AB8C398ADAF64C729E4BE36D3890C539</vt:lpwstr>
  </property>
  <property fmtid="{D5CDD505-2E9C-101B-9397-08002B2CF9AE}" pid="3" name="KSOProductBuildVer">
    <vt:lpwstr>1033-11.2.0.10265</vt:lpwstr>
  </property>
</Properties>
</file>